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00"/>
    <a:srgbClr val="004200"/>
    <a:srgbClr val="B0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22" d="100"/>
          <a:sy n="22" d="100"/>
        </p:scale>
        <p:origin x="-1459" y="-101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pPr>
              <a:defRPr/>
            </a:pPr>
            <a:fld id="{8E7476B5-6B00-4FF7-8EEB-D7020456E3A3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pPr>
              <a:defRPr/>
            </a:pPr>
            <a:fld id="{5281DD50-6F18-4311-8F19-268543292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748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A6DA6-471B-49E5-AF2E-F636BD12F5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73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D04D6-7115-4275-92D4-7030C1123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6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3BA1F-C418-4594-B045-6FF1B6A77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1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DBB5F-4439-4D8F-928E-EB49A6FDD7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40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A8692-51DC-4287-87ED-26A6EC27CB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50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74E70-8F82-4481-9B32-346674E4B4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44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C7721-EE3A-4B1E-BD39-DF70DC540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49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B7134-996A-483D-9476-588347E48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74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908DA-A8E6-45F8-BC6D-2AB72E494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0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A8B6A-3FCF-43FC-AA16-979233F59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00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F44F1-B3A9-4307-A81B-BB825745D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30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A397F0D-3C1D-459F-A82D-61B9CB78F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981075"/>
            <a:ext cx="7345362" cy="11430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820000"/>
                </a:solidFill>
              </a:rPr>
              <a:t>Бутяев Семен Андреевич</a:t>
            </a:r>
            <a:br>
              <a:rPr lang="ru-RU" altLang="ru-RU" smtClean="0">
                <a:solidFill>
                  <a:srgbClr val="820000"/>
                </a:solidFill>
              </a:rPr>
            </a:br>
            <a:r>
              <a:rPr lang="ru-RU" altLang="ru-RU" smtClean="0">
                <a:solidFill>
                  <a:srgbClr val="820000"/>
                </a:solidFill>
              </a:rPr>
              <a:t>1922г – 2002 г.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76475"/>
            <a:ext cx="5435600" cy="38163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mtClean="0"/>
              <a:t>Ветеран, </a:t>
            </a:r>
          </a:p>
          <a:p>
            <a:pPr algn="ctr" eaLnBrk="1" hangingPunct="1">
              <a:buFontTx/>
              <a:buNone/>
            </a:pPr>
            <a:r>
              <a:rPr lang="ru-RU" altLang="ru-RU" smtClean="0"/>
              <a:t>участник </a:t>
            </a:r>
          </a:p>
          <a:p>
            <a:pPr algn="ctr" eaLnBrk="1" hangingPunct="1">
              <a:buFontTx/>
              <a:buNone/>
            </a:pPr>
            <a:r>
              <a:rPr lang="ru-RU" altLang="ru-RU" smtClean="0"/>
              <a:t>Великой Отечественной войны.</a:t>
            </a:r>
          </a:p>
          <a:p>
            <a:pPr algn="ctr" eaLnBrk="1" hangingPunct="1">
              <a:buFontTx/>
              <a:buNone/>
            </a:pPr>
            <a:r>
              <a:rPr lang="ru-RU" altLang="ru-RU" smtClean="0"/>
              <a:t>1941г – 1945 г.                                                                      </a:t>
            </a:r>
            <a:r>
              <a:rPr lang="ru-RU" altLang="ru-RU" sz="2000" smtClean="0"/>
              <a:t>Работа  ученика  4  класса  М Б О У   Савалеевской  С О Ш   Петрова  Никиты .</a:t>
            </a:r>
            <a:endParaRPr lang="ru-RU" altLang="ru-RU" smtClean="0"/>
          </a:p>
        </p:txBody>
      </p:sp>
      <p:pic>
        <p:nvPicPr>
          <p:cNvPr id="2052" name="Рисунок 6" descr="Рисунок (2)цуацвацув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349500"/>
            <a:ext cx="2362200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838" y="692150"/>
            <a:ext cx="4895850" cy="568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Семен Андреевич родился 17 февраля 1922 года в семье Бутяева Андрея и Александры. Место рождения ТАССР Альметьевский район деревня Савалеево. Получил начальное образование, окончил 5 классов в 1935 году.</a:t>
            </a:r>
          </a:p>
        </p:txBody>
      </p:sp>
      <p:pic>
        <p:nvPicPr>
          <p:cNvPr id="3075" name="Рисунок 6" descr="Рисунок (2)ауау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916113"/>
            <a:ext cx="340836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/>
          <p:cNvSpPr>
            <a:spLocks noGrp="1"/>
          </p:cNvSpPr>
          <p:nvPr>
            <p:ph idx="1"/>
          </p:nvPr>
        </p:nvSpPr>
        <p:spPr>
          <a:xfrm>
            <a:off x="611188" y="620713"/>
            <a:ext cx="7921625" cy="53292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mtClean="0"/>
              <a:t>В 1938 году вступил в члены колхоза и работал в колхозе до призыва в ряды Советской армии. Основная гражданская специальность – комбайнер. </a:t>
            </a:r>
          </a:p>
          <a:p>
            <a:pPr algn="ctr" eaLnBrk="1" hangingPunct="1">
              <a:buFontTx/>
              <a:buNone/>
            </a:pPr>
            <a:r>
              <a:rPr lang="ru-RU" altLang="ru-RU" smtClean="0"/>
              <a:t>Призван на военную службу Акташским военным комиссариатом и направлен в часть 22 августа 1941 года. С августа 1941 года - по январь 1943 года служил в 138 отделении Артиллерийского дивизиона – орудийным. </a:t>
            </a:r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611188" y="549275"/>
            <a:ext cx="8064500" cy="5616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mtClean="0"/>
              <a:t>С января 1943 года - по ноябрь 1945 года служил в 1300 Артиллерийском полку – шофером. </a:t>
            </a:r>
          </a:p>
          <a:p>
            <a:pPr algn="ctr" eaLnBrk="1" hangingPunct="1">
              <a:buFontTx/>
              <a:buNone/>
            </a:pPr>
            <a:r>
              <a:rPr lang="ru-RU" altLang="ru-RU" smtClean="0"/>
              <a:t>С ноября 1945 года - по ноябрь 1946 года служил в 10 Артиллерийской бригаде – шофером. </a:t>
            </a:r>
          </a:p>
          <a:p>
            <a:pPr algn="ctr"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5123" name="Рисунок 2" descr="npga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3789363"/>
            <a:ext cx="346710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Рисунок 3" descr="orig_24517701_LMf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789363"/>
            <a:ext cx="37433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Правительственные награды.</a:t>
            </a:r>
          </a:p>
        </p:txBody>
      </p:sp>
      <p:pic>
        <p:nvPicPr>
          <p:cNvPr id="6147" name="Содержимое 3" descr="Рисунок4ка4уауавуав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1196975"/>
            <a:ext cx="3527425" cy="5092700"/>
          </a:xfrm>
        </p:spPr>
      </p:pic>
      <p:sp>
        <p:nvSpPr>
          <p:cNvPr id="6148" name="Прямоугольник 4"/>
          <p:cNvSpPr>
            <a:spLocks noChangeArrowheads="1"/>
          </p:cNvSpPr>
          <p:nvPr/>
        </p:nvSpPr>
        <p:spPr bwMode="auto">
          <a:xfrm>
            <a:off x="827088" y="1412875"/>
            <a:ext cx="39528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3600"/>
              <a:t>За участие в обороне Ленинграда  от 22 декабря  1942 года награжден медалью «За оборону Ленинграда».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о\Desktop\70 лет победы\гш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476250"/>
            <a:ext cx="8064500" cy="57610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042988" y="5373688"/>
            <a:ext cx="7273925" cy="9350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Медаль « За Победу над Германией». </a:t>
            </a:r>
          </a:p>
        </p:txBody>
      </p:sp>
      <p:pic>
        <p:nvPicPr>
          <p:cNvPr id="8195" name="Picture 3" descr="C:\Users\о\Desktop\щ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57225"/>
            <a:ext cx="7070725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1116013" y="549275"/>
            <a:ext cx="7138987" cy="15398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mtClean="0"/>
              <a:t>Так же имеет 2 медали «За Отвагу» и другие награды. </a:t>
            </a:r>
          </a:p>
        </p:txBody>
      </p:sp>
      <p:pic>
        <p:nvPicPr>
          <p:cNvPr id="9219" name="Рисунок 3" descr="IMG_3083уцацуа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5961062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6516688" y="1700213"/>
            <a:ext cx="2159000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2800"/>
              <a:t>Уволен в запас 13 ноября 1946 года на основании Приказа МО СССР от 22 октября 1946 года.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468313" y="765175"/>
            <a:ext cx="4103687" cy="58324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400" smtClean="0"/>
              <a:t>Вернувшись в родное село начал трудиться в колхозе – комбайнером.</a:t>
            </a:r>
          </a:p>
          <a:p>
            <a:pPr algn="ctr" eaLnBrk="1" hangingPunct="1">
              <a:buFontTx/>
              <a:buNone/>
            </a:pPr>
            <a:r>
              <a:rPr lang="ru-RU" altLang="ru-RU" sz="2400" smtClean="0"/>
              <a:t> 1947 году женился на Капитоновой Марии  Никитичне. В семье Бутяевых родилось: 8 детей – Анна, Алексей, Иван, Ольга, Николай, Михаил, Валерий и Андрей. Имеют 20 внуков и 29 правнуков. Вместе прожили 55 лет. </a:t>
            </a:r>
          </a:p>
        </p:txBody>
      </p:sp>
      <p:pic>
        <p:nvPicPr>
          <p:cNvPr id="10243" name="Рисунок 4" descr="новый коллажцувцвуц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613"/>
            <a:ext cx="408146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Прямоугольник 5"/>
          <p:cNvSpPr>
            <a:spLocks noChangeArrowheads="1"/>
          </p:cNvSpPr>
          <p:nvPr/>
        </p:nvSpPr>
        <p:spPr bwMode="auto">
          <a:xfrm>
            <a:off x="4572000" y="5084763"/>
            <a:ext cx="38163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2400"/>
              <a:t>Прадедушка умер в возрасте 80 лет.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274</TotalTime>
  <Words>276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Calibri</vt:lpstr>
      <vt:lpstr>День Победы_06</vt:lpstr>
      <vt:lpstr>Бутяев Семен Андреевич 1922г – 2002 г.</vt:lpstr>
      <vt:lpstr>Презентация PowerPoint</vt:lpstr>
      <vt:lpstr>Презентация PowerPoint</vt:lpstr>
      <vt:lpstr>Презентация PowerPoint</vt:lpstr>
      <vt:lpstr>Правительственные награды.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Анна</cp:lastModifiedBy>
  <cp:revision>33</cp:revision>
  <dcterms:created xsi:type="dcterms:W3CDTF">2013-03-16T20:41:41Z</dcterms:created>
  <dcterms:modified xsi:type="dcterms:W3CDTF">2015-01-17T06:47:15Z</dcterms:modified>
</cp:coreProperties>
</file>